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6242" autoAdjust="0"/>
  </p:normalViewPr>
  <p:slideViewPr>
    <p:cSldViewPr snapToGrid="0">
      <p:cViewPr varScale="1">
        <p:scale>
          <a:sx n="109" d="100"/>
          <a:sy n="109" d="100"/>
        </p:scale>
        <p:origin x="141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01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26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69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26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74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24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04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44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4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56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77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85AC-7987-42E0-AE0F-B251321B9CD9}" type="datetimeFigureOut">
              <a:rPr lang="fr-FR" smtClean="0"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BB857-7BBF-45F9-96F8-1E018F7C53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64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E5187B7A-A70B-4414-B6A7-0D1863A4E3FF}"/>
              </a:ext>
            </a:extLst>
          </p:cNvPr>
          <p:cNvGrpSpPr/>
          <p:nvPr/>
        </p:nvGrpSpPr>
        <p:grpSpPr>
          <a:xfrm rot="16200000">
            <a:off x="1057279" y="-1114426"/>
            <a:ext cx="6915147" cy="9029701"/>
            <a:chOff x="1057279" y="-1114426"/>
            <a:chExt cx="6915147" cy="9029701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6CF7FB00-F3CC-4BCA-96B5-8306CDD2EDA0}"/>
                </a:ext>
              </a:extLst>
            </p:cNvPr>
            <p:cNvGrpSpPr/>
            <p:nvPr/>
          </p:nvGrpSpPr>
          <p:grpSpPr>
            <a:xfrm>
              <a:off x="1057279" y="-1114426"/>
              <a:ext cx="6915147" cy="9029701"/>
              <a:chOff x="1057279" y="-1114426"/>
              <a:chExt cx="6915147" cy="9029701"/>
            </a:xfrm>
          </p:grpSpPr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F0E4807C-B5F7-47F2-BDE8-06AC2DB174FF}"/>
                  </a:ext>
                </a:extLst>
              </p:cNvPr>
              <p:cNvGrpSpPr/>
              <p:nvPr/>
            </p:nvGrpSpPr>
            <p:grpSpPr>
              <a:xfrm>
                <a:off x="1057279" y="-1114426"/>
                <a:ext cx="6915147" cy="9029701"/>
                <a:chOff x="2142641" y="0"/>
                <a:chExt cx="4858719" cy="6858000"/>
              </a:xfrm>
            </p:grpSpPr>
            <p:pic>
              <p:nvPicPr>
                <p:cNvPr id="4" name="Image 3">
                  <a:extLst>
                    <a:ext uri="{FF2B5EF4-FFF2-40B4-BE49-F238E27FC236}">
                      <a16:creationId xmlns:a16="http://schemas.microsoft.com/office/drawing/2014/main" id="{1B584C17-4336-4555-ACE9-CCBE7FB306B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142641" y="0"/>
                  <a:ext cx="4858719" cy="6858000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7" name="Ellipse 6">
                  <a:extLst>
                    <a:ext uri="{FF2B5EF4-FFF2-40B4-BE49-F238E27FC236}">
                      <a16:creationId xmlns:a16="http://schemas.microsoft.com/office/drawing/2014/main" id="{D778EE12-08AE-4475-B48D-D4C2D63E90FC}"/>
                    </a:ext>
                  </a:extLst>
                </p:cNvPr>
                <p:cNvSpPr/>
                <p:nvPr/>
              </p:nvSpPr>
              <p:spPr>
                <a:xfrm rot="2209843">
                  <a:off x="5628175" y="196779"/>
                  <a:ext cx="1262412" cy="1222954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" name="ZoneTexte 7">
                  <a:extLst>
                    <a:ext uri="{FF2B5EF4-FFF2-40B4-BE49-F238E27FC236}">
                      <a16:creationId xmlns:a16="http://schemas.microsoft.com/office/drawing/2014/main" id="{AB67B994-80F3-4AE7-B499-77649276401C}"/>
                    </a:ext>
                  </a:extLst>
                </p:cNvPr>
                <p:cNvSpPr txBox="1"/>
                <p:nvPr/>
              </p:nvSpPr>
              <p:spPr>
                <a:xfrm rot="2583244">
                  <a:off x="5904781" y="434334"/>
                  <a:ext cx="707377" cy="923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Arial Black" panose="020B0A04020102020204" pitchFamily="34" charset="0"/>
                    </a:rPr>
                    <a:t>VEN </a:t>
                  </a:r>
                </a:p>
                <a:p>
                  <a:r>
                    <a:rPr lang="fr-FR" dirty="0">
                      <a:ln w="0"/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Arial Black" panose="020B0A04020102020204" pitchFamily="34" charset="0"/>
                    </a:rPr>
                    <a:t>18</a:t>
                  </a:r>
                  <a:r>
                    <a:rPr lang="fr-FR" dirty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Arial Black" panose="020B0A04020102020204" pitchFamily="34" charset="0"/>
                    </a:rPr>
                    <a:t> </a:t>
                  </a:r>
                </a:p>
                <a:p>
                  <a:r>
                    <a:rPr lang="fr-FR" dirty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Arial Black" panose="020B0A04020102020204" pitchFamily="34" charset="0"/>
                    </a:rPr>
                    <a:t>OCT</a:t>
                  </a:r>
                </a:p>
                <a:p>
                  <a:r>
                    <a:rPr lang="fr-FR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Arial Black" panose="020B0A04020102020204" pitchFamily="34" charset="0"/>
                    </a:rPr>
                    <a:t>2019</a:t>
                  </a:r>
                  <a:endParaRPr lang="fr-FR" dirty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9" name="ZoneTexte 8">
                  <a:extLst>
                    <a:ext uri="{FF2B5EF4-FFF2-40B4-BE49-F238E27FC236}">
                      <a16:creationId xmlns:a16="http://schemas.microsoft.com/office/drawing/2014/main" id="{48F74674-A266-4E85-8622-BC03783E6E80}"/>
                    </a:ext>
                  </a:extLst>
                </p:cNvPr>
                <p:cNvSpPr txBox="1"/>
                <p:nvPr/>
              </p:nvSpPr>
              <p:spPr>
                <a:xfrm rot="18636673">
                  <a:off x="5960548" y="838125"/>
                  <a:ext cx="1243096" cy="22040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dirty="0">
                      <a:ln w="0"/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09h00 – 14h00</a:t>
                  </a:r>
                </a:p>
              </p:txBody>
            </p:sp>
          </p:grpSp>
          <p:grpSp>
            <p:nvGrpSpPr>
              <p:cNvPr id="16" name="Groupe 15">
                <a:extLst>
                  <a:ext uri="{FF2B5EF4-FFF2-40B4-BE49-F238E27FC236}">
                    <a16:creationId xmlns:a16="http://schemas.microsoft.com/office/drawing/2014/main" id="{A2E0CCE3-6605-49B8-87D6-20B40595B76F}"/>
                  </a:ext>
                </a:extLst>
              </p:cNvPr>
              <p:cNvGrpSpPr/>
              <p:nvPr/>
            </p:nvGrpSpPr>
            <p:grpSpPr>
              <a:xfrm>
                <a:off x="3051018" y="-860079"/>
                <a:ext cx="3081286" cy="1140736"/>
                <a:chOff x="3051018" y="-860079"/>
                <a:chExt cx="3081286" cy="1140736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FB6896A-096E-4014-93A8-6AAF41E3B182}"/>
                    </a:ext>
                  </a:extLst>
                </p:cNvPr>
                <p:cNvSpPr/>
                <p:nvPr/>
              </p:nvSpPr>
              <p:spPr>
                <a:xfrm>
                  <a:off x="3051018" y="-860079"/>
                  <a:ext cx="3081286" cy="344031"/>
                </a:xfrm>
                <a:prstGeom prst="rect">
                  <a:avLst/>
                </a:prstGeom>
                <a:solidFill>
                  <a:srgbClr val="C7E7F0"/>
                </a:solidFill>
                <a:ln>
                  <a:solidFill>
                    <a:srgbClr val="C7E7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0D87AAE2-C8BA-4AA7-A3E6-BD003AC3ACA3}"/>
                    </a:ext>
                  </a:extLst>
                </p:cNvPr>
                <p:cNvSpPr/>
                <p:nvPr/>
              </p:nvSpPr>
              <p:spPr>
                <a:xfrm>
                  <a:off x="3051018" y="-722518"/>
                  <a:ext cx="1602463" cy="550501"/>
                </a:xfrm>
                <a:prstGeom prst="rect">
                  <a:avLst/>
                </a:prstGeom>
                <a:solidFill>
                  <a:srgbClr val="C7E7F0"/>
                </a:solidFill>
                <a:ln>
                  <a:solidFill>
                    <a:srgbClr val="C7E7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436931C-A537-4461-BDE1-BB8A557E75F6}"/>
                    </a:ext>
                  </a:extLst>
                </p:cNvPr>
                <p:cNvSpPr/>
                <p:nvPr/>
              </p:nvSpPr>
              <p:spPr>
                <a:xfrm>
                  <a:off x="3051018" y="-261701"/>
                  <a:ext cx="2326313" cy="433715"/>
                </a:xfrm>
                <a:prstGeom prst="rect">
                  <a:avLst/>
                </a:prstGeom>
                <a:solidFill>
                  <a:srgbClr val="C7E7F0"/>
                </a:solidFill>
                <a:ln>
                  <a:solidFill>
                    <a:srgbClr val="C7E7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B884ACD0-BE1B-4879-ADBB-2CA6EEC1A3AE}"/>
                    </a:ext>
                  </a:extLst>
                </p:cNvPr>
                <p:cNvSpPr/>
                <p:nvPr/>
              </p:nvSpPr>
              <p:spPr>
                <a:xfrm>
                  <a:off x="3259248" y="0"/>
                  <a:ext cx="452673" cy="280657"/>
                </a:xfrm>
                <a:prstGeom prst="rect">
                  <a:avLst/>
                </a:prstGeom>
                <a:solidFill>
                  <a:srgbClr val="C7E7F0"/>
                </a:solidFill>
                <a:ln>
                  <a:solidFill>
                    <a:srgbClr val="C7E7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5E7204A5-543A-44B4-B2C9-3597EB8CB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8560" y="-603564"/>
              <a:ext cx="3887831" cy="565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94517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7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GEERAERDT-ROCHET Emmanuelle</dc:creator>
  <cp:lastModifiedBy>JACQUES Catherine</cp:lastModifiedBy>
  <cp:revision>7</cp:revision>
  <cp:lastPrinted>2018-09-17T13:23:50Z</cp:lastPrinted>
  <dcterms:created xsi:type="dcterms:W3CDTF">2018-09-17T13:05:22Z</dcterms:created>
  <dcterms:modified xsi:type="dcterms:W3CDTF">2019-10-10T11:11:06Z</dcterms:modified>
</cp:coreProperties>
</file>